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6"/>
  </p:notesMasterIdLst>
  <p:handoutMasterIdLst>
    <p:handoutMasterId r:id="rId17"/>
  </p:handoutMasterIdLst>
  <p:sldIdLst>
    <p:sldId id="304" r:id="rId2"/>
    <p:sldId id="306" r:id="rId3"/>
    <p:sldId id="305" r:id="rId4"/>
    <p:sldId id="312" r:id="rId5"/>
    <p:sldId id="313" r:id="rId6"/>
    <p:sldId id="314" r:id="rId7"/>
    <p:sldId id="308" r:id="rId8"/>
    <p:sldId id="307" r:id="rId9"/>
    <p:sldId id="309" r:id="rId10"/>
    <p:sldId id="310" r:id="rId11"/>
    <p:sldId id="315" r:id="rId12"/>
    <p:sldId id="311" r:id="rId13"/>
    <p:sldId id="294" r:id="rId14"/>
    <p:sldId id="295" r:id="rId15"/>
  </p:sldIdLst>
  <p:sldSz cx="12192000" cy="6858000"/>
  <p:notesSz cx="6797675" cy="9926638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IBM Plex Sans" panose="020B0503050203000203" pitchFamily="34" charset="0"/>
      <p:regular r:id="rId24"/>
      <p:bold r:id="rId25"/>
      <p:italic r:id="rId26"/>
      <p:boldItalic r:id="rId27"/>
    </p:embeddedFont>
    <p:embeddedFont>
      <p:font typeface="IBM Plex Sans Medium" panose="020B0603050203000203" pitchFamily="34" charset="0"/>
      <p:regular r:id="rId28"/>
      <p:italic r:id="rId29"/>
    </p:embeddedFont>
    <p:embeddedFont>
      <p:font typeface="IBM Plex Sans SemiBold" panose="020B0703050203000203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old" panose="02000000000000000000" pitchFamily="2" charset="0"/>
      <p:bold r:id="rId38"/>
      <p:italic r:id="rId39"/>
      <p:boldItalic r:id="rId40"/>
    </p:embeddedFont>
    <p:embeddedFont>
      <p:font typeface="Roboto Regular" panose="020B060402020202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304"/>
            <p14:sldId id="306"/>
            <p14:sldId id="305"/>
            <p14:sldId id="312"/>
            <p14:sldId id="313"/>
            <p14:sldId id="314"/>
            <p14:sldId id="308"/>
            <p14:sldId id="307"/>
            <p14:sldId id="309"/>
            <p14:sldId id="310"/>
            <p14:sldId id="315"/>
            <p14:sldId id="311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78638" autoAdjust="0"/>
  </p:normalViewPr>
  <p:slideViewPr>
    <p:cSldViewPr snapToGrid="0">
      <p:cViewPr varScale="1">
        <p:scale>
          <a:sx n="88" d="100"/>
          <a:sy n="88" d="100"/>
        </p:scale>
        <p:origin x="76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viewProps" Target="view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2417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FE136-217F-C031-52BB-79F8ED05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Serverless Infrastructure With Azure Containers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C25BF-2312-2074-AFE9-1552AE9909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GB" dirty="0"/>
              <a:t>Magnus Ahlkvist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27512-3A4B-9E84-283D-E0B783AF67A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/>
              <a:t>He/Him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FEC97-35D1-955C-615F-C0F43628EC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SQL Server consultant</a:t>
            </a: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93ECC-BC81-7E5B-E7B9-779E5CAC2B6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 err="1"/>
              <a:t>Transmokopter</a:t>
            </a:r>
            <a:r>
              <a:rPr lang="en-GB" dirty="0"/>
              <a:t> SQL AB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8852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4</a:t>
            </a:r>
            <a:br>
              <a:rPr lang="en-GB" dirty="0"/>
            </a:br>
            <a:r>
              <a:rPr lang="en-GB" dirty="0"/>
              <a:t>Cloud containers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819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16A0EC-C6A7-CD53-F9D6-796713C6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726952" cy="3164658"/>
          </a:xfrm>
        </p:spPr>
        <p:txBody>
          <a:bodyPr>
            <a:normAutofit/>
          </a:bodyPr>
          <a:lstStyle/>
          <a:p>
            <a:r>
              <a:rPr lang="en-GB" dirty="0"/>
              <a:t>And that’s just on the hardware side of things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028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8AD16B-AF8D-2F57-06C2-6AFC482A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21482"/>
            <a:ext cx="10020300" cy="1325563"/>
          </a:xfrm>
        </p:spPr>
        <p:txBody>
          <a:bodyPr/>
          <a:lstStyle/>
          <a:p>
            <a:r>
              <a:rPr lang="en-GB" dirty="0"/>
              <a:t>Demo</a:t>
            </a:r>
            <a:endParaRPr lang="LID4096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195856-5AF9-1377-65DB-E1A89B0C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74800"/>
            <a:ext cx="10515600" cy="43747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Dockerfile</a:t>
            </a:r>
            <a:r>
              <a:rPr lang="en-GB" dirty="0"/>
              <a:t> walkthrough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Build container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Azure container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Size matters – keep your containers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Containerize application with app and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Deploy containerised app as container group to Azure Container Instance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7244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Magnus Ahlkvist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Twitter: @transmokopter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YouTube.com/c/</a:t>
            </a:r>
            <a:r>
              <a:rPr lang="en-US" dirty="0" err="1"/>
              <a:t>transmokopter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transmokopter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D2E4F46-D29B-4D7A-9FA5-4326F712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1112364"/>
            <a:ext cx="7347328" cy="3505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B1A7D-A71C-D498-0206-BDF1FB0D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46" y="3754843"/>
            <a:ext cx="11151554" cy="22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475CB3-C5DB-2250-1E71-C3633857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Magnus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F2268E-677F-5A9C-E68E-3B06FADF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Server Consultant</a:t>
            </a:r>
            <a:endParaRPr lang="LID4096" dirty="0"/>
          </a:p>
        </p:txBody>
      </p:sp>
      <p:pic>
        <p:nvPicPr>
          <p:cNvPr id="18" name="Picture Placeholder 17" descr="A picture containing silhouette, dark, staring&#10;&#10;Description automatically generated">
            <a:extLst>
              <a:ext uri="{FF2B5EF4-FFF2-40B4-BE49-F238E27FC236}">
                <a16:creationId xmlns:a16="http://schemas.microsoft.com/office/drawing/2014/main" id="{C6E6B0B5-FAB2-675E-B696-FBB64D590D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r="4027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D5A10-CFFF-025F-8159-ADDC85C9BE6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/>
              <a:t> @transmokopter</a:t>
            </a:r>
            <a:endParaRPr lang="LID4096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9622C8-EEE6-4E09-C3CC-8B156803FCA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github.com/</a:t>
            </a:r>
            <a:r>
              <a:rPr lang="en-GB" dirty="0" err="1"/>
              <a:t>transmokopter</a:t>
            </a:r>
            <a:endParaRPr lang="LID4096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3DB00C-7DF8-7486-95F5-72AF16AF36F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YouTube.com/c/</a:t>
            </a:r>
            <a:r>
              <a:rPr lang="en-GB" dirty="0" err="1"/>
              <a:t>transmokopter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80742E-F57D-C7BF-1F45-E6C8F0E9498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 err="1"/>
              <a:t>Transmokopter</a:t>
            </a:r>
            <a:r>
              <a:rPr lang="en-GB" dirty="0"/>
              <a:t> SQL AB</a:t>
            </a:r>
            <a:endParaRPr lang="LID4096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F6674B3-A561-9ABF-C2F3-5DAF0837EBF0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/>
              <a:t>Developer gone DBA</a:t>
            </a:r>
          </a:p>
          <a:p>
            <a:r>
              <a:rPr lang="en-GB" dirty="0"/>
              <a:t>SQL Server 6.5 =&gt;</a:t>
            </a:r>
          </a:p>
          <a:p>
            <a:r>
              <a:rPr lang="en-GB" dirty="0"/>
              <a:t>Consultant</a:t>
            </a:r>
          </a:p>
          <a:p>
            <a:r>
              <a:rPr lang="en-GB" dirty="0"/>
              <a:t>Community Organiser</a:t>
            </a:r>
          </a:p>
          <a:p>
            <a:r>
              <a:rPr lang="en-GB" dirty="0"/>
              <a:t>Data Platform MVP</a:t>
            </a:r>
            <a:endParaRPr lang="LID4096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669EF7-40BC-3159-2A6E-1B7F857F90B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endParaRPr lang="LID4096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F7E25D-3B60-E492-AA8B-2805FE9024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Ahlkvist</a:t>
            </a:r>
            <a:endParaRPr lang="LID409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35A227-73D4-E232-FD95-6B319E0C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7" y="4814636"/>
            <a:ext cx="356952" cy="2913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02E1EC-4532-7E7A-889E-ED5BD1F77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41" y="5379068"/>
            <a:ext cx="356952" cy="3569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1EA7D6-72A8-654D-04E6-7B3283BF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41" y="5951286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AC7EC9-2F33-2A03-EB53-6C5CB354C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Order hardware</a:t>
            </a:r>
          </a:p>
          <a:p>
            <a:r>
              <a:rPr lang="en-GB" dirty="0"/>
              <a:t>Assemble hardware</a:t>
            </a:r>
          </a:p>
          <a:p>
            <a:r>
              <a:rPr lang="en-GB" dirty="0"/>
              <a:t>Configure network</a:t>
            </a:r>
          </a:p>
          <a:p>
            <a:r>
              <a:rPr lang="en-GB" dirty="0"/>
              <a:t>Configure OS</a:t>
            </a:r>
          </a:p>
          <a:p>
            <a:r>
              <a:rPr lang="en-GB" dirty="0"/>
              <a:t>Install SQL</a:t>
            </a:r>
          </a:p>
          <a:p>
            <a:r>
              <a:rPr lang="en-GB" dirty="0"/>
              <a:t>Deploy database</a:t>
            </a:r>
            <a:endParaRPr lang="LID4096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8E57CA-5EB2-78A4-7A94-16A24BF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Deploying a new system in year 2000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261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5F7D0-DDC6-C297-3552-D246CE6E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Check if disks are near capacity</a:t>
            </a:r>
          </a:p>
          <a:p>
            <a:pPr lvl="1"/>
            <a:r>
              <a:rPr lang="en-GB" dirty="0"/>
              <a:t>Order new disks and controllers and build a new RAID array in the server</a:t>
            </a:r>
          </a:p>
          <a:p>
            <a:r>
              <a:rPr lang="en-GB" dirty="0"/>
              <a:t>Replace faulty disks</a:t>
            </a:r>
          </a:p>
          <a:p>
            <a:r>
              <a:rPr lang="en-GB" dirty="0"/>
              <a:t>Add a new CPU to the database </a:t>
            </a:r>
            <a:br>
              <a:rPr lang="en-GB" dirty="0"/>
            </a:br>
            <a:r>
              <a:rPr lang="en-GB" dirty="0"/>
              <a:t>server</a:t>
            </a:r>
          </a:p>
          <a:p>
            <a:r>
              <a:rPr lang="en-GB" dirty="0"/>
              <a:t>Deploy database changes with manual </a:t>
            </a:r>
            <a:br>
              <a:rPr lang="en-GB" dirty="0"/>
            </a:br>
            <a:r>
              <a:rPr lang="en-GB" dirty="0"/>
              <a:t>script execution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F6632-0AB7-EE2F-556E-EC7890A9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of my tasks as an accidental DBA in year 2000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154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2A5EBC-C18D-3951-80E6-251F7740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69752" cy="2758258"/>
          </a:xfrm>
        </p:spPr>
        <p:txBody>
          <a:bodyPr>
            <a:normAutofit/>
          </a:bodyPr>
          <a:lstStyle/>
          <a:p>
            <a:r>
              <a:rPr lang="en-GB" dirty="0"/>
              <a:t>Since then, a thing or two changed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9840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1</a:t>
            </a:r>
            <a:br>
              <a:rPr lang="en-GB" dirty="0"/>
            </a:br>
            <a:r>
              <a:rPr lang="en-GB" dirty="0"/>
              <a:t>Storage Area Network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324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2</a:t>
            </a:r>
            <a:br>
              <a:rPr lang="en-GB" dirty="0"/>
            </a:br>
            <a:r>
              <a:rPr lang="en-GB" dirty="0"/>
              <a:t>Virtualisation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2544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462-8D11-D556-E6F4-26DF8CF49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Revolution 3</a:t>
            </a:r>
            <a:br>
              <a:rPr lang="en-GB" dirty="0"/>
            </a:br>
            <a:r>
              <a:rPr lang="en-GB" dirty="0"/>
              <a:t>Containers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32531425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219</Words>
  <Application>Microsoft Office PowerPoint</Application>
  <PresentationFormat>Widescreen</PresentationFormat>
  <Paragraphs>48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IBM Plex Sans Medium</vt:lpstr>
      <vt:lpstr>IBM Plex Sans SemiBold</vt:lpstr>
      <vt:lpstr>Roboto</vt:lpstr>
      <vt:lpstr>Arial</vt:lpstr>
      <vt:lpstr>Roboto Regular</vt:lpstr>
      <vt:lpstr>Roboto Bold</vt:lpstr>
      <vt:lpstr>IBM Plex Sans</vt:lpstr>
      <vt:lpstr>Calibri Light</vt:lpstr>
      <vt:lpstr>Redgate theme v2</vt:lpstr>
      <vt:lpstr>Serverless Infrastructure With Azure Containers</vt:lpstr>
      <vt:lpstr>PowerPoint Presentation</vt:lpstr>
      <vt:lpstr>Magnus</vt:lpstr>
      <vt:lpstr>Deploying a new system in year 2000</vt:lpstr>
      <vt:lpstr>Some of my tasks as an accidental DBA in year 2000</vt:lpstr>
      <vt:lpstr>Since then, a thing or two changed</vt:lpstr>
      <vt:lpstr> Revolution 1 Storage Area Network</vt:lpstr>
      <vt:lpstr> Revolution 2 Virtualisation</vt:lpstr>
      <vt:lpstr> Revolution 3 Containers</vt:lpstr>
      <vt:lpstr> Revolution 4 Cloud containers</vt:lpstr>
      <vt:lpstr>And that’s just on the hardware side of things</vt:lpstr>
      <vt:lpstr>Demo</vt:lpstr>
      <vt:lpstr>PowerPoint Presentation</vt:lpstr>
      <vt:lpstr>Message for the end of the presentation goes here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Magnus Ahlkvist</cp:lastModifiedBy>
  <cp:revision>950</cp:revision>
  <cp:lastPrinted>2015-12-02T11:41:23Z</cp:lastPrinted>
  <dcterms:created xsi:type="dcterms:W3CDTF">2015-11-25T13:50:45Z</dcterms:created>
  <dcterms:modified xsi:type="dcterms:W3CDTF">2022-11-04T13:21:30Z</dcterms:modified>
  <cp:category/>
</cp:coreProperties>
</file>